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096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184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79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19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95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931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87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817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77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402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894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CF13A-E619-4E96-92DD-BFED46B2E81E}" type="datetimeFigureOut">
              <a:rPr lang="es-ES" smtClean="0"/>
              <a:t>24/02/2014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65A0A-098C-4790-A8B1-DB7CE17737E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05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amilia-campes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125" y="260513"/>
            <a:ext cx="4614962" cy="325453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noFill/>
            <a:prstDash val="sysDot"/>
          </a:ln>
          <a:scene3d>
            <a:camera prst="perspectiveHeroicExtremeLeftFacing"/>
            <a:lightRig rig="threePt" dir="t"/>
          </a:scene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28" y="126163"/>
            <a:ext cx="3938442" cy="430412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perspectiveHeroicExtremeRigh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1832" y="4430291"/>
            <a:ext cx="4139952" cy="230832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E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anose="04020705040A02060702" pitchFamily="82" charset="0"/>
              </a:rPr>
              <a:t>En la imagen se ve a unos canteros picando piedras para hacer edificios </a:t>
            </a:r>
          </a:p>
          <a:p>
            <a:r>
              <a:rPr lang="es-E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lgerian" panose="04020705040A02060702" pitchFamily="82" charset="0"/>
              </a:rPr>
              <a:t>Y todo tipo de construcciones. En la imagen se ve que algunos usan picos y otros otros utensilios para picar la piedra y hacer construcciones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644008" y="4014792"/>
            <a:ext cx="4499992" cy="313932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  <a:softEdge rad="63500"/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la imagen se </a:t>
            </a:r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b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e </a:t>
            </a:r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a una familia pobre reunida para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hablar de los problemas de la familia</a:t>
            </a:r>
          </a:p>
          <a:p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y se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be </a:t>
            </a:r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que la imagen es antigua porque </a:t>
            </a:r>
            <a:r>
              <a:rPr lang="es-E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s-E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anose="04020705040A02060702" pitchFamily="82" charset="0"/>
              </a:rPr>
              <a:t>en su vestuario y en la mesa que hay que se be que no es estable y además que no tienen nada</a:t>
            </a:r>
          </a:p>
          <a:p>
            <a:endParaRPr lang="es-E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195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ocina-edad-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1556792"/>
            <a:ext cx="5402263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-17320" y="1734213"/>
            <a:ext cx="9144000" cy="51090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r>
              <a:rPr lang="es-ES" sz="20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unos de los pasatiempos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favoritos de los señores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era organizar grandes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banquetes en el castillo.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estos banquetes 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existieron en tiempos muy 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antiguos, se enviaba una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invitación y luego. cuando 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se acercaba la fecha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se enviaba una carta si 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Bien  esta vez para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anunciar que todo esta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listo.</a:t>
            </a:r>
          </a:p>
          <a:p>
            <a:r>
              <a:rPr lang="es-E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anose="04020705040A02060702" pitchFamily="82" charset="0"/>
              </a:rPr>
              <a:t> se realizaba en las habitaciones grandes y muy iluminadas. mientras se servía la comida eran entretenidos con diversos juegos, música de liras, arpas y tamborines así como por jóvenes bailarinas, acrobáticas o mimos. se decía que en un banquete se llegaba a consumir 16 kilos de carne y 32 litros de vino en una sola comida.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39552" y="-230123"/>
            <a:ext cx="7391628" cy="92333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  <a:scene3d>
              <a:camera prst="perspectiveRight"/>
              <a:lightRig rig="brightRoom" dir="t"/>
            </a:scene3d>
            <a:sp3d extrusionH="57150" contourW="6350" prstMaterial="plastic">
              <a:bevelT w="20320" h="20320" prst="relaxedInset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es-ES" sz="7200" b="1" cap="all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  <a:reflection blurRad="6350" stA="60000" endA="900" endPos="60000" dist="29997" dir="5400000" sy="-100000" algn="bl" rotWithShape="0"/>
                </a:effectLst>
                <a:latin typeface="Algerian" panose="04020705040A02060702" pitchFamily="82" charset="0"/>
              </a:rPr>
              <a:t>EL BANQUETE</a:t>
            </a:r>
            <a:endParaRPr lang="es-ES" sz="7200" b="1" cap="all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  <a:reflection blurRad="6350" stA="60000" endA="900" endPos="60000" dist="29997" dir="5400000" sy="-100000" algn="bl" rotWithShape="0"/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2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204</Words>
  <Application>Microsoft Office PowerPoint</Application>
  <PresentationFormat>Presentación en pantalla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Artaza Romo Ikaslea</dc:creator>
  <cp:lastModifiedBy>Artaza Romo Ikaslea</cp:lastModifiedBy>
  <cp:revision>4</cp:revision>
  <dcterms:created xsi:type="dcterms:W3CDTF">2014-02-17T13:34:59Z</dcterms:created>
  <dcterms:modified xsi:type="dcterms:W3CDTF">2014-02-24T13:27:08Z</dcterms:modified>
</cp:coreProperties>
</file>